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oKBD+Do88ZhXWSdZPu8wELV54/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ana de Cassia de Souza Schneid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3" d="100"/>
          <a:sy n="23" d="100"/>
        </p:scale>
        <p:origin x="834" y="-146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1945242" y="9756224"/>
            <a:ext cx="28513567" cy="291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 rot="5400000">
            <a:off x="-19953118" y="114109264"/>
            <a:ext cx="232249028" cy="2583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 rot="5400000">
            <a:off x="-71895232" y="88540444"/>
            <a:ext cx="232249028" cy="7697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00"/>
              <a:buFont typeface="Calibri"/>
              <a:buNone/>
              <a:defRPr sz="189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5743846" y="63507940"/>
            <a:ext cx="51402048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57685960" y="63507940"/>
            <a:ext cx="51402051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t="-1" r="-72" b="711"/>
          <a:stretch/>
        </p:blipFill>
        <p:spPr>
          <a:xfrm>
            <a:off x="0" y="0"/>
            <a:ext cx="32404050" cy="842523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4698969" y="3168652"/>
            <a:ext cx="4160814" cy="3370388"/>
          </a:xfrm>
          <a:prstGeom prst="rect">
            <a:avLst/>
          </a:prstGeom>
          <a:solidFill>
            <a:srgbClr val="E7E6E6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 da sua instituição (preferencialmente em vetor)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2923581" y="9644435"/>
            <a:ext cx="25707000" cy="186101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-  Layout do pôster é livre, no entanto o cabeçalho deve seguir as normas determinadas neste modelo;</a:t>
            </a:r>
            <a:endParaRPr dirty="0"/>
          </a:p>
          <a:p>
            <a:pPr marL="857250" marR="0" lvl="0" indent="-85725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-"/>
            </a:pPr>
            <a:r>
              <a:rPr lang="pt-BR" sz="6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pôster deve conter: Título do trabalho; Nome e sobrenome dos autores (por extenso); E-mail do autor a ser contatado; Introdução, Objetivos, Material e Métodos, Resultados e Discussões; Conclusões, Referências e Agradecimentos (Órgãos de Fomento, se necessário);</a:t>
            </a:r>
            <a:endParaRPr dirty="0"/>
          </a:p>
          <a:p>
            <a:pPr marL="857250" marR="0" lvl="0" indent="-85725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-"/>
            </a:pPr>
            <a:r>
              <a:rPr lang="pt-BR" sz="6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deve ser exatamente igual ao submetido no resumo;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6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 Use esquemas e imagens</a:t>
            </a:r>
            <a:r>
              <a:rPr lang="pt-BR" sz="6000" dirty="0">
                <a:solidFill>
                  <a:schemeClr val="dk1"/>
                </a:solidFill>
              </a:rPr>
              <a:t> e cuide para que seu </a:t>
            </a:r>
            <a:r>
              <a:rPr lang="pt-BR" sz="6000" dirty="0" err="1">
                <a:solidFill>
                  <a:schemeClr val="dk1"/>
                </a:solidFill>
              </a:rPr>
              <a:t>poster</a:t>
            </a:r>
            <a:r>
              <a:rPr lang="pt-BR" sz="6000" dirty="0">
                <a:solidFill>
                  <a:schemeClr val="dk1"/>
                </a:solidFill>
              </a:rPr>
              <a:t> tenha uma boa visibilidade</a:t>
            </a:r>
            <a:r>
              <a:rPr lang="pt-BR" sz="6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Evite excesso de texto;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6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 Use fonte </a:t>
            </a:r>
            <a:r>
              <a:rPr lang="pt-BR" sz="6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Calibri</a:t>
            </a:r>
            <a:r>
              <a:rPr lang="pt-BR" sz="6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 Arial.</a:t>
            </a:r>
            <a:endParaRPr sz="6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6000" dirty="0">
                <a:solidFill>
                  <a:schemeClr val="dk1"/>
                </a:solidFill>
              </a:rPr>
              <a:t>-</a:t>
            </a:r>
            <a:r>
              <a:rPr lang="pt-BR" sz="6000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Use cores para tornar seu </a:t>
            </a:r>
            <a:r>
              <a:rPr lang="pt-BR" sz="6000" dirty="0" err="1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poster</a:t>
            </a:r>
            <a:r>
              <a:rPr lang="pt-BR" sz="6000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atrativo, </a:t>
            </a:r>
            <a:r>
              <a:rPr lang="pt-BR" sz="6000" dirty="0" smtClean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mas, de preferência, </a:t>
            </a:r>
            <a:r>
              <a:rPr lang="pt-BR" sz="6000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dê prioridade para fundos sem cor, assim você contribui para o meio ambiente com o uso de menos tinta de impressão.</a:t>
            </a:r>
            <a:endParaRPr sz="6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Personalizar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jessikaponcheki@hotmail.com</dc:creator>
  <cp:lastModifiedBy>Arlei</cp:lastModifiedBy>
  <cp:revision>1</cp:revision>
  <dcterms:created xsi:type="dcterms:W3CDTF">2015-08-31T22:05:41Z</dcterms:created>
  <dcterms:modified xsi:type="dcterms:W3CDTF">2022-08-09T19:54:32Z</dcterms:modified>
</cp:coreProperties>
</file>